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65" r:id="rId6"/>
    <p:sldId id="263" r:id="rId7"/>
    <p:sldId id="267" r:id="rId8"/>
    <p:sldId id="268" r:id="rId9"/>
    <p:sldId id="282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2" d="100"/>
          <a:sy n="62" d="100"/>
        </p:scale>
        <p:origin x="-162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6CE42-901B-48B3-9871-A8D62D86775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A820C-AE87-4E0F-BC20-A7844345A2D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Өөрийгөө хөгжүүлэх нөхцөл байхгүй </a:t>
          </a:r>
        </a:p>
        <a:p>
          <a:endParaRPr lang="en-US" sz="1200" dirty="0"/>
        </a:p>
      </dgm:t>
    </dgm:pt>
    <dgm:pt modelId="{B2254399-C4D1-4D03-8544-9C83E7F5F64D}" type="parTrans" cxnId="{16760A10-319D-40A7-8112-FF4F2E03AD9D}">
      <dgm:prSet/>
      <dgm:spPr/>
      <dgm:t>
        <a:bodyPr/>
        <a:lstStyle/>
        <a:p>
          <a:endParaRPr lang="en-US"/>
        </a:p>
      </dgm:t>
    </dgm:pt>
    <dgm:pt modelId="{BFC68D9F-1554-46B0-B5FB-B8FA4D8DE67B}" type="sibTrans" cxnId="{16760A10-319D-40A7-8112-FF4F2E03AD9D}">
      <dgm:prSet/>
      <dgm:spPr/>
      <dgm:t>
        <a:bodyPr/>
        <a:lstStyle/>
        <a:p>
          <a:endParaRPr lang="en-US"/>
        </a:p>
      </dgm:t>
    </dgm:pt>
    <dgm:pt modelId="{05C88338-1937-4B72-B0CD-E1B5A30F82BA}">
      <dgm:prSet phldrT="[Text]"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Хүний нөөц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A19E15E-7E2A-4B6F-9C9C-2E99B92D26F9}" type="parTrans" cxnId="{A7018D48-11A8-4865-9D12-FABCFCC61A11}">
      <dgm:prSet/>
      <dgm:spPr/>
      <dgm:t>
        <a:bodyPr/>
        <a:lstStyle/>
        <a:p>
          <a:endParaRPr lang="en-US"/>
        </a:p>
      </dgm:t>
    </dgm:pt>
    <dgm:pt modelId="{C457576B-557A-4583-8B1F-45D523F3A22D}" type="sibTrans" cxnId="{A7018D48-11A8-4865-9D12-FABCFCC61A11}">
      <dgm:prSet/>
      <dgm:spPr/>
      <dgm:t>
        <a:bodyPr/>
        <a:lstStyle/>
        <a:p>
          <a:endParaRPr lang="en-US"/>
        </a:p>
      </dgm:t>
    </dgm:pt>
    <dgm:pt modelId="{29F1C8D1-8CC3-4AFA-834E-146B55E89DBE}">
      <dgm:prSet phldrT="[Text]"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Өөрийгөө хөгжүүлэх орчин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8448537-D7B9-4E43-8A22-D390DE41A729}" type="parTrans" cxnId="{4797174F-4E60-4001-9C80-E8DD3514EC9C}">
      <dgm:prSet/>
      <dgm:spPr/>
      <dgm:t>
        <a:bodyPr/>
        <a:lstStyle/>
        <a:p>
          <a:endParaRPr lang="en-US"/>
        </a:p>
      </dgm:t>
    </dgm:pt>
    <dgm:pt modelId="{48849FBA-5F90-40BD-9AE1-75E17C3CE3C0}" type="sibTrans" cxnId="{4797174F-4E60-4001-9C80-E8DD3514EC9C}">
      <dgm:prSet/>
      <dgm:spPr/>
      <dgm:t>
        <a:bodyPr/>
        <a:lstStyle/>
        <a:p>
          <a:endParaRPr lang="en-US"/>
        </a:p>
      </dgm:t>
    </dgm:pt>
    <dgm:pt modelId="{45D8B683-951C-4D80-B972-8F4BC43BBD22}">
      <dgm:prSet phldrT="[Text]"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Үзэл бодлоо чөлөөтэй илэрхийлж чаддаггүй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17B417CF-15CD-4FD9-9447-84D6C790BB1A}" type="parTrans" cxnId="{5E977096-3990-4DD5-95DC-68089F307A8F}">
      <dgm:prSet/>
      <dgm:spPr/>
      <dgm:t>
        <a:bodyPr/>
        <a:lstStyle/>
        <a:p>
          <a:endParaRPr lang="en-US"/>
        </a:p>
      </dgm:t>
    </dgm:pt>
    <dgm:pt modelId="{1AC9D35F-9574-4C07-B796-A1340A91F1FE}" type="sibTrans" cxnId="{5E977096-3990-4DD5-95DC-68089F307A8F}">
      <dgm:prSet/>
      <dgm:spPr/>
      <dgm:t>
        <a:bodyPr/>
        <a:lstStyle/>
        <a:p>
          <a:endParaRPr lang="en-US"/>
        </a:p>
      </dgm:t>
    </dgm:pt>
    <dgm:pt modelId="{F0271EFA-8612-45E8-BF7B-06410D600289}">
      <dgm:prSet phldrT="[Text]"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Тоног төхөөрөмж байхгүй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C6409CD6-5E96-4265-8C34-0C56629DEF34}" type="parTrans" cxnId="{6CB57192-7AA4-4988-B8B2-7C7D537CBEF5}">
      <dgm:prSet/>
      <dgm:spPr/>
      <dgm:t>
        <a:bodyPr/>
        <a:lstStyle/>
        <a:p>
          <a:endParaRPr lang="en-US"/>
        </a:p>
      </dgm:t>
    </dgm:pt>
    <dgm:pt modelId="{FCDEF832-3817-49B1-94A6-EDF018FCF567}" type="sibTrans" cxnId="{6CB57192-7AA4-4988-B8B2-7C7D537CBEF5}">
      <dgm:prSet/>
      <dgm:spPr/>
      <dgm:t>
        <a:bodyPr/>
        <a:lstStyle/>
        <a:p>
          <a:endParaRPr lang="en-US"/>
        </a:p>
      </dgm:t>
    </dgm:pt>
    <dgm:pt modelId="{DBDEC6A9-ADB9-4BCD-A256-8425096BAD8F}">
      <dgm:prSet phldrT="[Text]"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Хөтөлбөр байхгүй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9D48768-88C3-4753-9E91-CBE588025A69}" type="sibTrans" cxnId="{35C5277C-21E9-4B7F-B564-46903FEAEC24}">
      <dgm:prSet/>
      <dgm:spPr/>
      <dgm:t>
        <a:bodyPr/>
        <a:lstStyle/>
        <a:p>
          <a:endParaRPr lang="en-US"/>
        </a:p>
      </dgm:t>
    </dgm:pt>
    <dgm:pt modelId="{490B2353-4EE3-4F27-96C6-D6F2862BBEF2}" type="parTrans" cxnId="{35C5277C-21E9-4B7F-B564-46903FEAEC24}">
      <dgm:prSet/>
      <dgm:spPr/>
      <dgm:t>
        <a:bodyPr/>
        <a:lstStyle/>
        <a:p>
          <a:endParaRPr lang="en-US"/>
        </a:p>
      </dgm:t>
    </dgm:pt>
    <dgm:pt modelId="{66532961-8AFC-4FA9-920B-8A2EE32E266A}" type="pres">
      <dgm:prSet presAssocID="{7D56CE42-901B-48B3-9871-A8D62D8677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69FC5D-C616-41D1-9F87-D9F2EF09491B}" type="pres">
      <dgm:prSet presAssocID="{7B1A820C-AE87-4E0F-BC20-A7844345A2DD}" presName="Parent" presStyleLbl="node0" presStyleIdx="0" presStyleCnt="1" custScaleX="122774" custScaleY="12542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5ED66C3-BFD5-4C44-BB8B-C0B948C364ED}" type="pres">
      <dgm:prSet presAssocID="{05C88338-1937-4B72-B0CD-E1B5A30F82BA}" presName="Accent1" presStyleCnt="0"/>
      <dgm:spPr/>
    </dgm:pt>
    <dgm:pt modelId="{A5166F2B-D6D6-4645-A4C3-B35389D2A922}" type="pres">
      <dgm:prSet presAssocID="{05C88338-1937-4B72-B0CD-E1B5A30F82BA}" presName="Accent" presStyleLbl="bgShp" presStyleIdx="0" presStyleCnt="5"/>
      <dgm:spPr/>
    </dgm:pt>
    <dgm:pt modelId="{BE47818B-4230-4E41-BF82-E4AE5EFF18BE}" type="pres">
      <dgm:prSet presAssocID="{05C88338-1937-4B72-B0CD-E1B5A30F82BA}" presName="Child1" presStyleLbl="node1" presStyleIdx="0" presStyleCnt="5" custScaleX="104372" custScaleY="98413" custLinFactNeighborX="-64367" custLinFactNeighborY="30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BE450-B63E-46F3-8767-93EFA23824D1}" type="pres">
      <dgm:prSet presAssocID="{29F1C8D1-8CC3-4AFA-834E-146B55E89DBE}" presName="Accent2" presStyleCnt="0"/>
      <dgm:spPr/>
    </dgm:pt>
    <dgm:pt modelId="{CDD85F16-7F4E-4898-B50F-F4108C218E60}" type="pres">
      <dgm:prSet presAssocID="{29F1C8D1-8CC3-4AFA-834E-146B55E89DBE}" presName="Accent" presStyleLbl="bgShp" presStyleIdx="1" presStyleCnt="5" custLinFactNeighborX="-8419" custLinFactNeighborY="-6864"/>
      <dgm:spPr/>
    </dgm:pt>
    <dgm:pt modelId="{773AED00-7ACB-4C5D-8EB8-BCB3880AD390}" type="pres">
      <dgm:prSet presAssocID="{29F1C8D1-8CC3-4AFA-834E-146B55E89DBE}" presName="Child2" presStyleLbl="node1" presStyleIdx="1" presStyleCnt="5" custLinFactNeighborX="-19605" custLinFactNeighborY="-26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8411E-BF3B-4BD8-B547-30D080465BE4}" type="pres">
      <dgm:prSet presAssocID="{45D8B683-951C-4D80-B972-8F4BC43BBD22}" presName="Accent3" presStyleCnt="0"/>
      <dgm:spPr/>
    </dgm:pt>
    <dgm:pt modelId="{3888C8E3-9B9B-4F48-936F-2FE288392EBC}" type="pres">
      <dgm:prSet presAssocID="{45D8B683-951C-4D80-B972-8F4BC43BBD22}" presName="Accent" presStyleLbl="bgShp" presStyleIdx="2" presStyleCnt="5" custLinFactNeighborX="-16806" custLinFactNeighborY="-67217"/>
      <dgm:spPr/>
    </dgm:pt>
    <dgm:pt modelId="{857533D4-A7E7-4466-A4BB-3B3B59154FB4}" type="pres">
      <dgm:prSet presAssocID="{45D8B683-951C-4D80-B972-8F4BC43BBD22}" presName="Child3" presStyleLbl="node1" presStyleIdx="2" presStyleCnt="5" custScaleX="105194" custScaleY="98131" custLinFactNeighborX="6288" custLinFactNeighborY="-25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8F984-6326-48F5-9A98-F594963F1BA5}" type="pres">
      <dgm:prSet presAssocID="{F0271EFA-8612-45E8-BF7B-06410D600289}" presName="Accent4" presStyleCnt="0"/>
      <dgm:spPr/>
    </dgm:pt>
    <dgm:pt modelId="{9E905FAF-B81A-4C0A-A9F4-1ABA6D843819}" type="pres">
      <dgm:prSet presAssocID="{F0271EFA-8612-45E8-BF7B-06410D600289}" presName="Accent" presStyleLbl="bgShp" presStyleIdx="3" presStyleCnt="5"/>
      <dgm:spPr/>
    </dgm:pt>
    <dgm:pt modelId="{55E66129-F66F-41E8-A083-8B0313FE5035}" type="pres">
      <dgm:prSet presAssocID="{F0271EFA-8612-45E8-BF7B-06410D600289}" presName="Child4" presStyleLbl="node1" presStyleIdx="3" presStyleCnt="5" custScaleX="1100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A00EF-2863-4542-8BE4-F1DF21B0A39B}" type="pres">
      <dgm:prSet presAssocID="{DBDEC6A9-ADB9-4BCD-A256-8425096BAD8F}" presName="Accent5" presStyleCnt="0"/>
      <dgm:spPr/>
    </dgm:pt>
    <dgm:pt modelId="{D1674E79-4249-4E6D-9D3E-519D9B66FFA8}" type="pres">
      <dgm:prSet presAssocID="{DBDEC6A9-ADB9-4BCD-A256-8425096BAD8F}" presName="Accent" presStyleLbl="bgShp" presStyleIdx="4" presStyleCnt="5"/>
      <dgm:spPr/>
    </dgm:pt>
    <dgm:pt modelId="{B34E094C-0B93-4459-9BE5-0E848458EB54}" type="pres">
      <dgm:prSet presAssocID="{DBDEC6A9-ADB9-4BCD-A256-8425096BAD8F}" presName="Child5" presStyleLbl="node1" presStyleIdx="4" presStyleCnt="5" custScaleX="102442" custScaleY="101369" custLinFactNeighborX="-8734" custLinFactNeighborY="-23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A450D-EDBC-4707-9A57-98D314C482B4}" type="presOf" srcId="{05C88338-1937-4B72-B0CD-E1B5A30F82BA}" destId="{BE47818B-4230-4E41-BF82-E4AE5EFF18BE}" srcOrd="0" destOrd="0" presId="urn:microsoft.com/office/officeart/2011/layout/HexagonRadial"/>
    <dgm:cxn modelId="{2826697C-E034-4662-B301-BF6E3F5F1FAB}" type="presOf" srcId="{29F1C8D1-8CC3-4AFA-834E-146B55E89DBE}" destId="{773AED00-7ACB-4C5D-8EB8-BCB3880AD390}" srcOrd="0" destOrd="0" presId="urn:microsoft.com/office/officeart/2011/layout/HexagonRadial"/>
    <dgm:cxn modelId="{CB04683A-3F8C-46CD-932D-E8BCC7F34A69}" type="presOf" srcId="{7D56CE42-901B-48B3-9871-A8D62D86775D}" destId="{66532961-8AFC-4FA9-920B-8A2EE32E266A}" srcOrd="0" destOrd="0" presId="urn:microsoft.com/office/officeart/2011/layout/HexagonRadial"/>
    <dgm:cxn modelId="{CE992EE6-A300-48F1-8DDB-4B9175643946}" type="presOf" srcId="{7B1A820C-AE87-4E0F-BC20-A7844345A2DD}" destId="{0E69FC5D-C616-41D1-9F87-D9F2EF09491B}" srcOrd="0" destOrd="0" presId="urn:microsoft.com/office/officeart/2011/layout/HexagonRadial"/>
    <dgm:cxn modelId="{A7018D48-11A8-4865-9D12-FABCFCC61A11}" srcId="{7B1A820C-AE87-4E0F-BC20-A7844345A2DD}" destId="{05C88338-1937-4B72-B0CD-E1B5A30F82BA}" srcOrd="0" destOrd="0" parTransId="{FA19E15E-7E2A-4B6F-9C9C-2E99B92D26F9}" sibTransId="{C457576B-557A-4583-8B1F-45D523F3A22D}"/>
    <dgm:cxn modelId="{4A29BC84-28C1-4E9A-AC21-8A6A69A39A28}" type="presOf" srcId="{45D8B683-951C-4D80-B972-8F4BC43BBD22}" destId="{857533D4-A7E7-4466-A4BB-3B3B59154FB4}" srcOrd="0" destOrd="0" presId="urn:microsoft.com/office/officeart/2011/layout/HexagonRadial"/>
    <dgm:cxn modelId="{35C5277C-21E9-4B7F-B564-46903FEAEC24}" srcId="{7B1A820C-AE87-4E0F-BC20-A7844345A2DD}" destId="{DBDEC6A9-ADB9-4BCD-A256-8425096BAD8F}" srcOrd="4" destOrd="0" parTransId="{490B2353-4EE3-4F27-96C6-D6F2862BBEF2}" sibTransId="{69D48768-88C3-4753-9E91-CBE588025A69}"/>
    <dgm:cxn modelId="{4797174F-4E60-4001-9C80-E8DD3514EC9C}" srcId="{7B1A820C-AE87-4E0F-BC20-A7844345A2DD}" destId="{29F1C8D1-8CC3-4AFA-834E-146B55E89DBE}" srcOrd="1" destOrd="0" parTransId="{78448537-D7B9-4E43-8A22-D390DE41A729}" sibTransId="{48849FBA-5F90-40BD-9AE1-75E17C3CE3C0}"/>
    <dgm:cxn modelId="{672CAFD2-7838-4142-9FCA-5038FB859F2B}" type="presOf" srcId="{F0271EFA-8612-45E8-BF7B-06410D600289}" destId="{55E66129-F66F-41E8-A083-8B0313FE5035}" srcOrd="0" destOrd="0" presId="urn:microsoft.com/office/officeart/2011/layout/HexagonRadial"/>
    <dgm:cxn modelId="{CF697ADC-7B97-4A4B-A3A5-BC2AD33BB4C5}" type="presOf" srcId="{DBDEC6A9-ADB9-4BCD-A256-8425096BAD8F}" destId="{B34E094C-0B93-4459-9BE5-0E848458EB54}" srcOrd="0" destOrd="0" presId="urn:microsoft.com/office/officeart/2011/layout/HexagonRadial"/>
    <dgm:cxn modelId="{16760A10-319D-40A7-8112-FF4F2E03AD9D}" srcId="{7D56CE42-901B-48B3-9871-A8D62D86775D}" destId="{7B1A820C-AE87-4E0F-BC20-A7844345A2DD}" srcOrd="0" destOrd="0" parTransId="{B2254399-C4D1-4D03-8544-9C83E7F5F64D}" sibTransId="{BFC68D9F-1554-46B0-B5FB-B8FA4D8DE67B}"/>
    <dgm:cxn modelId="{5E977096-3990-4DD5-95DC-68089F307A8F}" srcId="{7B1A820C-AE87-4E0F-BC20-A7844345A2DD}" destId="{45D8B683-951C-4D80-B972-8F4BC43BBD22}" srcOrd="2" destOrd="0" parTransId="{17B417CF-15CD-4FD9-9447-84D6C790BB1A}" sibTransId="{1AC9D35F-9574-4C07-B796-A1340A91F1FE}"/>
    <dgm:cxn modelId="{6CB57192-7AA4-4988-B8B2-7C7D537CBEF5}" srcId="{7B1A820C-AE87-4E0F-BC20-A7844345A2DD}" destId="{F0271EFA-8612-45E8-BF7B-06410D600289}" srcOrd="3" destOrd="0" parTransId="{C6409CD6-5E96-4265-8C34-0C56629DEF34}" sibTransId="{FCDEF832-3817-49B1-94A6-EDF018FCF567}"/>
    <dgm:cxn modelId="{AA26C1A0-B2FA-42B3-A383-410E3558D02F}" type="presParOf" srcId="{66532961-8AFC-4FA9-920B-8A2EE32E266A}" destId="{0E69FC5D-C616-41D1-9F87-D9F2EF09491B}" srcOrd="0" destOrd="0" presId="urn:microsoft.com/office/officeart/2011/layout/HexagonRadial"/>
    <dgm:cxn modelId="{230A9DB1-536D-4455-8BCD-F8DAB85EAA99}" type="presParOf" srcId="{66532961-8AFC-4FA9-920B-8A2EE32E266A}" destId="{25ED66C3-BFD5-4C44-BB8B-C0B948C364ED}" srcOrd="1" destOrd="0" presId="urn:microsoft.com/office/officeart/2011/layout/HexagonRadial"/>
    <dgm:cxn modelId="{539D8252-D3C0-4650-B368-BF45C40FFE82}" type="presParOf" srcId="{25ED66C3-BFD5-4C44-BB8B-C0B948C364ED}" destId="{A5166F2B-D6D6-4645-A4C3-B35389D2A922}" srcOrd="0" destOrd="0" presId="urn:microsoft.com/office/officeart/2011/layout/HexagonRadial"/>
    <dgm:cxn modelId="{3A1F2303-B3C3-4767-8F36-4365397B9225}" type="presParOf" srcId="{66532961-8AFC-4FA9-920B-8A2EE32E266A}" destId="{BE47818B-4230-4E41-BF82-E4AE5EFF18BE}" srcOrd="2" destOrd="0" presId="urn:microsoft.com/office/officeart/2011/layout/HexagonRadial"/>
    <dgm:cxn modelId="{7E576844-6626-409E-A2CC-3BDFF5580E67}" type="presParOf" srcId="{66532961-8AFC-4FA9-920B-8A2EE32E266A}" destId="{A15BE450-B63E-46F3-8767-93EFA23824D1}" srcOrd="3" destOrd="0" presId="urn:microsoft.com/office/officeart/2011/layout/HexagonRadial"/>
    <dgm:cxn modelId="{BBFFB2F2-0A1F-42D0-965B-1D2B6030B275}" type="presParOf" srcId="{A15BE450-B63E-46F3-8767-93EFA23824D1}" destId="{CDD85F16-7F4E-4898-B50F-F4108C218E60}" srcOrd="0" destOrd="0" presId="urn:microsoft.com/office/officeart/2011/layout/HexagonRadial"/>
    <dgm:cxn modelId="{B4DF2B9C-1F12-49A8-BFBF-B582E85D4672}" type="presParOf" srcId="{66532961-8AFC-4FA9-920B-8A2EE32E266A}" destId="{773AED00-7ACB-4C5D-8EB8-BCB3880AD390}" srcOrd="4" destOrd="0" presId="urn:microsoft.com/office/officeart/2011/layout/HexagonRadial"/>
    <dgm:cxn modelId="{C1976810-FBC2-4FEE-8788-042FDE117C3C}" type="presParOf" srcId="{66532961-8AFC-4FA9-920B-8A2EE32E266A}" destId="{EF98411E-BF3B-4BD8-B547-30D080465BE4}" srcOrd="5" destOrd="0" presId="urn:microsoft.com/office/officeart/2011/layout/HexagonRadial"/>
    <dgm:cxn modelId="{20342A0A-0EC2-4860-8150-8A2674390B2A}" type="presParOf" srcId="{EF98411E-BF3B-4BD8-B547-30D080465BE4}" destId="{3888C8E3-9B9B-4F48-936F-2FE288392EBC}" srcOrd="0" destOrd="0" presId="urn:microsoft.com/office/officeart/2011/layout/HexagonRadial"/>
    <dgm:cxn modelId="{0DC7F81D-6361-40BD-A78C-430DB06EAF98}" type="presParOf" srcId="{66532961-8AFC-4FA9-920B-8A2EE32E266A}" destId="{857533D4-A7E7-4466-A4BB-3B3B59154FB4}" srcOrd="6" destOrd="0" presId="urn:microsoft.com/office/officeart/2011/layout/HexagonRadial"/>
    <dgm:cxn modelId="{9BD14C24-18CA-45D4-BFFE-0EAB0C3EB880}" type="presParOf" srcId="{66532961-8AFC-4FA9-920B-8A2EE32E266A}" destId="{5908F984-6326-48F5-9A98-F594963F1BA5}" srcOrd="7" destOrd="0" presId="urn:microsoft.com/office/officeart/2011/layout/HexagonRadial"/>
    <dgm:cxn modelId="{230309C2-CF0F-4F6F-A4E1-9EBDF3D72CEB}" type="presParOf" srcId="{5908F984-6326-48F5-9A98-F594963F1BA5}" destId="{9E905FAF-B81A-4C0A-A9F4-1ABA6D843819}" srcOrd="0" destOrd="0" presId="urn:microsoft.com/office/officeart/2011/layout/HexagonRadial"/>
    <dgm:cxn modelId="{342C3D5C-BC78-4110-A925-7377244AF982}" type="presParOf" srcId="{66532961-8AFC-4FA9-920B-8A2EE32E266A}" destId="{55E66129-F66F-41E8-A083-8B0313FE5035}" srcOrd="8" destOrd="0" presId="urn:microsoft.com/office/officeart/2011/layout/HexagonRadial"/>
    <dgm:cxn modelId="{33F242E4-F29E-4122-A780-D82095B487A7}" type="presParOf" srcId="{66532961-8AFC-4FA9-920B-8A2EE32E266A}" destId="{474A00EF-2863-4542-8BE4-F1DF21B0A39B}" srcOrd="9" destOrd="0" presId="urn:microsoft.com/office/officeart/2011/layout/HexagonRadial"/>
    <dgm:cxn modelId="{15B98EAB-447D-46F8-8E8B-3EA0AEF59271}" type="presParOf" srcId="{474A00EF-2863-4542-8BE4-F1DF21B0A39B}" destId="{D1674E79-4249-4E6D-9D3E-519D9B66FFA8}" srcOrd="0" destOrd="0" presId="urn:microsoft.com/office/officeart/2011/layout/HexagonRadial"/>
    <dgm:cxn modelId="{0D3B9AE0-96AB-47C0-949E-0737C8614070}" type="presParOf" srcId="{66532961-8AFC-4FA9-920B-8A2EE32E266A}" destId="{B34E094C-0B93-4459-9BE5-0E848458EB5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9FC5D-C616-41D1-9F87-D9F2EF09491B}">
      <dsp:nvSpPr>
        <dsp:cNvPr id="0" name=""/>
        <dsp:cNvSpPr/>
      </dsp:nvSpPr>
      <dsp:spPr>
        <a:xfrm>
          <a:off x="2057834" y="1284218"/>
          <a:ext cx="2339401" cy="2067389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Өөрийгөө хөгжүүлэх нөхцөл байхгүй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450636" y="1631347"/>
        <a:ext cx="1553797" cy="1373131"/>
      </dsp:txXfrm>
    </dsp:sp>
    <dsp:sp modelId="{CDD85F16-7F4E-4898-B50F-F4108C218E60}">
      <dsp:nvSpPr>
        <dsp:cNvPr id="0" name=""/>
        <dsp:cNvSpPr/>
      </dsp:nvSpPr>
      <dsp:spPr>
        <a:xfrm>
          <a:off x="3407462" y="662649"/>
          <a:ext cx="718922" cy="6194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7818B-4230-4E41-BF82-E4AE5EFF18BE}">
      <dsp:nvSpPr>
        <dsp:cNvPr id="0" name=""/>
        <dsp:cNvSpPr/>
      </dsp:nvSpPr>
      <dsp:spPr>
        <a:xfrm>
          <a:off x="1411099" y="417906"/>
          <a:ext cx="1629774" cy="13294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Хүний нөөц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673521" y="631970"/>
        <a:ext cx="1104930" cy="901319"/>
      </dsp:txXfrm>
    </dsp:sp>
    <dsp:sp modelId="{3888C8E3-9B9B-4F48-936F-2FE288392EBC}">
      <dsp:nvSpPr>
        <dsp:cNvPr id="0" name=""/>
        <dsp:cNvSpPr/>
      </dsp:nvSpPr>
      <dsp:spPr>
        <a:xfrm>
          <a:off x="4186204" y="1446829"/>
          <a:ext cx="718922" cy="6194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AED00-7ACB-4C5D-8EB8-BCB3880AD390}">
      <dsp:nvSpPr>
        <dsp:cNvPr id="0" name=""/>
        <dsp:cNvSpPr/>
      </dsp:nvSpPr>
      <dsp:spPr>
        <a:xfrm>
          <a:off x="3576277" y="466608"/>
          <a:ext cx="1561505" cy="13508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Өөрийгөө хөгжүүлэх орчин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835052" y="690478"/>
        <a:ext cx="1043955" cy="903145"/>
      </dsp:txXfrm>
    </dsp:sp>
    <dsp:sp modelId="{9E905FAF-B81A-4C0A-A9F4-1ABA6D843819}">
      <dsp:nvSpPr>
        <dsp:cNvPr id="0" name=""/>
        <dsp:cNvSpPr/>
      </dsp:nvSpPr>
      <dsp:spPr>
        <a:xfrm>
          <a:off x="3724176" y="3170406"/>
          <a:ext cx="718922" cy="6194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533D4-A7E7-4466-A4BB-3B3B59154FB4}">
      <dsp:nvSpPr>
        <dsp:cNvPr id="0" name=""/>
        <dsp:cNvSpPr/>
      </dsp:nvSpPr>
      <dsp:spPr>
        <a:xfrm>
          <a:off x="3940045" y="2132406"/>
          <a:ext cx="1642610" cy="13256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Үзэл бодлоо чөлөөтэй илэрхийлж чаддаггүй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4203174" y="2344759"/>
        <a:ext cx="1116352" cy="900931"/>
      </dsp:txXfrm>
    </dsp:sp>
    <dsp:sp modelId="{D1674E79-4249-4E6D-9D3E-519D9B66FFA8}">
      <dsp:nvSpPr>
        <dsp:cNvPr id="0" name=""/>
        <dsp:cNvSpPr/>
      </dsp:nvSpPr>
      <dsp:spPr>
        <a:xfrm>
          <a:off x="2278354" y="3306099"/>
          <a:ext cx="718922" cy="6194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66129-F66F-41E8-A083-8B0313FE5035}">
      <dsp:nvSpPr>
        <dsp:cNvPr id="0" name=""/>
        <dsp:cNvSpPr/>
      </dsp:nvSpPr>
      <dsp:spPr>
        <a:xfrm>
          <a:off x="2372167" y="3290764"/>
          <a:ext cx="1717828" cy="13508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Тоног төхөөрөмж байхгүй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643969" y="3504506"/>
        <a:ext cx="1174224" cy="923401"/>
      </dsp:txXfrm>
    </dsp:sp>
    <dsp:sp modelId="{B34E094C-0B93-4459-9BE5-0E848458EB54}">
      <dsp:nvSpPr>
        <dsp:cNvPr id="0" name=""/>
        <dsp:cNvSpPr/>
      </dsp:nvSpPr>
      <dsp:spPr>
        <a:xfrm>
          <a:off x="856149" y="2134633"/>
          <a:ext cx="1599637" cy="13693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Хөтөлбөр байхгүй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119863" y="2360387"/>
        <a:ext cx="1072209" cy="91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01CB-470A-433D-9E10-E59753AC9A2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208A8-45E7-438B-8B8F-52051794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08A8-45E7-438B-8B8F-520517941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08A8-45E7-438B-8B8F-5205179419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036F-7DC1-4EA3-9C1E-C0C6DECF2BA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91F9-FEA4-46E0-A96A-9A46A571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ujig-2020\Desktop\PPT\PP-T fon 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786" y="3725043"/>
            <a:ext cx="725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mn-M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отуур байраа хамтдаа шинэчлэе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0119" y="4940612"/>
            <a:ext cx="4373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Багийн нэр: Цаашдын зам </a:t>
            </a:r>
          </a:p>
          <a:p>
            <a:r>
              <a:rPr lang="mn-MN" dirty="0"/>
              <a:t>Төслийн багийн ахлагч:  Б.Дулмаа</a:t>
            </a:r>
          </a:p>
          <a:p>
            <a:r>
              <a:rPr lang="mn-MN" dirty="0"/>
              <a:t>Төслийн багийн гишүүд: Я.Отгонцэцэг </a:t>
            </a:r>
          </a:p>
          <a:p>
            <a:r>
              <a:rPr lang="mn-MN" dirty="0"/>
              <a:t>                                           М.Заяабаяр</a:t>
            </a:r>
          </a:p>
          <a:p>
            <a:r>
              <a:rPr lang="mn-MN" dirty="0"/>
              <a:t>                                           Б.Янжиндулам</a:t>
            </a:r>
          </a:p>
          <a:p>
            <a:r>
              <a:rPr lang="mn-MN" dirty="0"/>
              <a:t>                                           Т.Сарантуяа </a:t>
            </a:r>
          </a:p>
          <a:p>
            <a:r>
              <a:rPr lang="mn-M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ЗОРИЛТ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981200"/>
            <a:ext cx="76962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Чөлөөт цагаа зөв боловсон өнгөрүүлэх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Өөрийгөө хөгжүүлэх  нөхцөл орчинг бүрдүүлэх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Ур чадвараа дээшлүүлэх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mn-M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4" y="598468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үйл ажиллагааг явуулахаар төлөвлөж буй өрөө: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6" y="1567815"/>
            <a:ext cx="8353694" cy="46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Тодорхойлсон асуудал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8037894"/>
              </p:ext>
            </p:extLst>
          </p:nvPr>
        </p:nvGraphicFramePr>
        <p:xfrm>
          <a:off x="1524000" y="1448990"/>
          <a:ext cx="6477000" cy="464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3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Өөрийгөө хөгжүүлэх өрөө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42727"/>
              </p:ext>
            </p:extLst>
          </p:nvPr>
        </p:nvGraphicFramePr>
        <p:xfrm>
          <a:off x="710565" y="2438400"/>
          <a:ext cx="8229600" cy="3352800"/>
        </p:xfrm>
        <a:graphic>
          <a:graphicData uri="http://schemas.openxmlformats.org/drawingml/2006/table">
            <a:tbl>
              <a:tblPr firstRow="1" bandRow="1"/>
              <a:tblGrid>
                <a:gridCol w="788165"/>
                <a:gridCol w="3326635"/>
                <a:gridCol w="2057400"/>
                <a:gridCol w="2057400"/>
              </a:tblGrid>
              <a:tr h="565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Хөтөлбөр</a:t>
                      </a:r>
                      <a:r>
                        <a:rPr lang="mn-M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Цагийн хуваарь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Хариуцах эзэн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Иог (хооллолтын булан</a:t>
                      </a:r>
                      <a:r>
                        <a:rPr lang="en-US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06:00-08:30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Я.Отгонцэцэг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Гимнастик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цагираг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10:30-12:30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М.Заяабаяр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Шатарчид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13:30-15:30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Б.Дулмаа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Зураг</a:t>
                      </a:r>
                      <a:r>
                        <a:rPr lang="mn-M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зурах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16:00-18:00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Я.Отгонцэцэг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Хөгжмийн</a:t>
                      </a:r>
                      <a:r>
                        <a:rPr lang="mn-M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урсгал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n-M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гитар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18:30-20:30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mn-M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Э.Тунгалагтуул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1805285"/>
            <a:ext cx="792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Манай дотуур байрны оюутнуудын гаргасан санаа: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Дэвшүүлж буй шийдэл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005" y="1920240"/>
            <a:ext cx="8001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Хүний нөөц-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Тус </a:t>
            </a:r>
            <a:r>
              <a:rPr lang="mn-MN" dirty="0">
                <a:latin typeface="Arial" pitchFamily="34" charset="0"/>
                <a:cs typeface="Arial" pitchFamily="34" charset="0"/>
              </a:rPr>
              <a:t>санааг гаргасан оюутан залуус болон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бусад оюутан залуус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Өөрийгөө </a:t>
            </a:r>
            <a:r>
              <a:rPr lang="mn-MN" dirty="0">
                <a:latin typeface="Arial" pitchFamily="34" charset="0"/>
                <a:cs typeface="Arial" pitchFamily="34" charset="0"/>
              </a:rPr>
              <a:t>хөгжүүлэх орчин бэлдэх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Үзэл бодлоо чөлөөтэй илэрхийлж ярилцах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Оюутан залуусын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санал хүсэлтийг </a:t>
            </a:r>
            <a:r>
              <a:rPr lang="mn-MN" dirty="0">
                <a:latin typeface="Arial" pitchFamily="34" charset="0"/>
                <a:cs typeface="Arial" pitchFamily="34" charset="0"/>
              </a:rPr>
              <a:t>сургуулийн захиргаагаар дамжуулан шийдвэрлэх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mn-M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447732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Төсөл хэрэгжүүлснээр гарах өөрчлөлт болон үр дүн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262" y="2141468"/>
            <a:ext cx="754380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Энэ төслийг хэрэгжүүлснээр илүү тав тухтай орчинд өөрийгөө хөгжүүлж, үе тэнгийхэнтэйгээ нөхөрлөх, шинэ зүйлд суралцаж, чөлөөт цагаа үр ашигтай өнгөрүүлэх боломжийг бий болгоно.</a:t>
            </a:r>
          </a:p>
        </p:txBody>
      </p:sp>
    </p:spTree>
    <p:extLst>
      <p:ext uri="{BB962C8B-B14F-4D97-AF65-F5344CB8AC3E}">
        <p14:creationId xmlns:p14="http://schemas.microsoft.com/office/powerpoint/2010/main" val="30756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Үр шим хүртэгчид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2126228"/>
            <a:ext cx="75342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Дархан-Уул аймаг дахь АУС-ын дотуур байрны жил бүрийн шинээр элсэгчид болон дотуур байрны нийт оюутан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залуус.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Цаашид Дархан-Уул аймгийн их дээд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сургуулиудын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оюутнууд. </a:t>
            </a:r>
            <a:endParaRPr lang="mn-M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үйл ажиллагааны төлөвлөгөө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1232"/>
              </p:ext>
            </p:extLst>
          </p:nvPr>
        </p:nvGraphicFramePr>
        <p:xfrm>
          <a:off x="685801" y="1809750"/>
          <a:ext cx="8305798" cy="4558554"/>
        </p:xfrm>
        <a:graphic>
          <a:graphicData uri="http://schemas.openxmlformats.org/drawingml/2006/table">
            <a:tbl>
              <a:tblPr firstRow="1" firstCol="1" bandRow="1"/>
              <a:tblGrid>
                <a:gridCol w="317016"/>
                <a:gridCol w="1435583"/>
                <a:gridCol w="1600200"/>
                <a:gridCol w="1600200"/>
                <a:gridCol w="1410419"/>
                <a:gridCol w="1942380"/>
              </a:tblGrid>
              <a:tr h="796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Үйл ажиллагаа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Өдөрт хамрагдах</a:t>
                      </a:r>
                      <a:r>
                        <a:rPr lang="mn-MN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оюутны тоо</a:t>
                      </a:r>
                      <a:r>
                        <a:rPr lang="mn-M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Гарах үр дүн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Хугацаа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Нэмэлт тайлбар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Иог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 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Ингэснээр </a:t>
                      </a: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оюутнуудын бүтээлч сэтгэлгээ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хөгжих, бусдаас суралцах болон бусадтай харилцах хандлага сайжирна.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06:00-08:30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Өөрийгөө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хөгжүүлэх өрөө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нь 18.5мкв хэмжээтэй тул тус өрөөний багтаамжид тулгуурлан  оюутнуудын өдөрт хамрагдах  тоог тусгаж  өгсөн болно.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Гимнастик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10:30-12:30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Шатарчид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13:30-15:30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Зураг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зурах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16:00-18:00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Хөгжмийн урсгал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18:30-20:30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Өдөр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бүр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mn-MN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1569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задаргаа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75186"/>
              </p:ext>
            </p:extLst>
          </p:nvPr>
        </p:nvGraphicFramePr>
        <p:xfrm>
          <a:off x="771525" y="1671250"/>
          <a:ext cx="7915276" cy="4666473"/>
        </p:xfrm>
        <a:graphic>
          <a:graphicData uri="http://schemas.openxmlformats.org/drawingml/2006/table">
            <a:tbl>
              <a:tblPr firstRow="1" firstCol="1" bandRow="1"/>
              <a:tblGrid>
                <a:gridCol w="371475"/>
                <a:gridCol w="2092535"/>
                <a:gridCol w="1190266"/>
                <a:gridCol w="1222732"/>
                <a:gridCol w="1223518"/>
                <a:gridCol w="1814750"/>
              </a:tblGrid>
              <a:tr h="534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Зардлын төрөл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Хэмжих нэгж 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Тоо ширхэг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Нэгж үнэ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Нийт үнэ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Дасгалын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гудас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750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Эргүүлдэг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цагираг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65,000 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325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Зургийн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тавцан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mn-M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Гитар </a:t>
                      </a:r>
                      <a:endParaRPr lang="mn-MN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175,000</a:t>
                      </a:r>
                      <a:endParaRPr lang="mn-M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mn-M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Шатрын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ширээ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210,000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210,000 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Шатар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Speaker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Туузан гэрэлтүүлэг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Метр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Ширхэг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Бараа материал захиалах</a:t>
                      </a:r>
                      <a:r>
                        <a:rPr lang="mn-MN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болон тээврийн зардал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Бүгд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mn-MN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,765,000</a:t>
                      </a:r>
                    </a:p>
                  </a:txBody>
                  <a:tcPr marL="68425" marR="68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задаргаа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6" y="1809749"/>
            <a:ext cx="8005383" cy="45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Багийн гишүүдийн товч танилцуулага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997838"/>
            <a:ext cx="83820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Багийн ахлагч: Сувилагчийн </a:t>
            </a:r>
            <a:r>
              <a:rPr lang="en-US" dirty="0">
                <a:latin typeface="Arial" pitchFamily="34" charset="0"/>
                <a:cs typeface="Arial" pitchFamily="34" charset="0"/>
              </a:rPr>
              <a:t>III </a:t>
            </a:r>
            <a:r>
              <a:rPr lang="mn-MN" dirty="0">
                <a:latin typeface="Arial" pitchFamily="34" charset="0"/>
                <a:cs typeface="Arial" pitchFamily="34" charset="0"/>
              </a:rPr>
              <a:t>дамжааны оюутан Б.Дулмаа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Багийн гишүүд: АУСБ-ын </a:t>
            </a:r>
            <a:r>
              <a:rPr lang="en-US" dirty="0">
                <a:latin typeface="Arial" pitchFamily="34" charset="0"/>
                <a:cs typeface="Arial" pitchFamily="34" charset="0"/>
              </a:rPr>
              <a:t>II </a:t>
            </a:r>
            <a:r>
              <a:rPr lang="mn-MN" dirty="0">
                <a:latin typeface="Arial" pitchFamily="34" charset="0"/>
                <a:cs typeface="Arial" pitchFamily="34" charset="0"/>
              </a:rPr>
              <a:t>дамжааны оюутан Б.Янжиндулам 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Эм найруулагчийн </a:t>
            </a:r>
            <a:r>
              <a:rPr lang="en-US" dirty="0">
                <a:latin typeface="Arial" pitchFamily="34" charset="0"/>
                <a:cs typeface="Arial" pitchFamily="34" charset="0"/>
              </a:rPr>
              <a:t>III </a:t>
            </a:r>
            <a:r>
              <a:rPr lang="mn-MN" dirty="0">
                <a:latin typeface="Arial" pitchFamily="34" charset="0"/>
                <a:cs typeface="Arial" pitchFamily="34" charset="0"/>
              </a:rPr>
              <a:t>дамжааны оюутан Т.Сарантуяа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Эм найруулагчийн </a:t>
            </a:r>
            <a:r>
              <a:rPr lang="en-US" dirty="0">
                <a:latin typeface="Arial" pitchFamily="34" charset="0"/>
                <a:cs typeface="Arial" pitchFamily="34" charset="0"/>
              </a:rPr>
              <a:t>II </a:t>
            </a:r>
            <a:r>
              <a:rPr lang="mn-MN" dirty="0">
                <a:latin typeface="Arial" pitchFamily="34" charset="0"/>
                <a:cs typeface="Arial" pitchFamily="34" charset="0"/>
              </a:rPr>
              <a:t>дамжааны оюутан  Я.Отгонцэцэг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Сувилагчийн </a:t>
            </a:r>
            <a:r>
              <a:rPr lang="en-US" dirty="0">
                <a:latin typeface="Arial" pitchFamily="34" charset="0"/>
                <a:cs typeface="Arial" pitchFamily="34" charset="0"/>
              </a:rPr>
              <a:t>II </a:t>
            </a:r>
            <a:r>
              <a:rPr lang="mn-MN" dirty="0">
                <a:latin typeface="Arial" pitchFamily="34" charset="0"/>
                <a:cs typeface="Arial" pitchFamily="34" charset="0"/>
              </a:rPr>
              <a:t>дамжааны оюутан М.Заяабаяр</a:t>
            </a:r>
          </a:p>
        </p:txBody>
      </p:sp>
    </p:spTree>
    <p:extLst>
      <p:ext uri="{BB962C8B-B14F-4D97-AF65-F5344CB8AC3E}">
        <p14:creationId xmlns:p14="http://schemas.microsoft.com/office/powerpoint/2010/main" val="41059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задаргаа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4500"/>
            <a:ext cx="7586363" cy="42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Эрсдэл, шийдвэрлэх арга зам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005" y="2133600"/>
            <a:ext cx="7915275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Хөгжим хэт чанга дугарахад оюутнуудын тав тух алдагдаж болзошгүй учир хөгжмийн  урсгал цагийг 22:00 цагаас өмнө тохируулна</a:t>
            </a:r>
            <a:r>
              <a:rPr lang="mn-MN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67280"/>
            <a:ext cx="8290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АНХААРАЛ ХАНДУУЛСАНД БАЯРЛАЛАА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Оюутны байрны товч танилцуулга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4" y="1821180"/>
            <a:ext cx="79152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1969 онд орон сууцны 3 өрөө 2 байранд цөөн хүүхэд авч үйл ажиллагаа эхэлж Дархан-Уул аймаг дахь Анагаахын оюутны байрны үндэс тавигдаж байсан. Сангийн яамны Статистикийн төв газраас батласан зураг төслийн дагуу 300 оюутан хүлээн авах 2483,6м2 талбай бүхий 4 давхар оюутны байрыг 1983онд ашиглалтанд оруулсан. АШУҮИС-ийн Дархан-Уул аймаг дахь салбар АУС-ийн оюутны байранд амьдарч буй оюутанууд жил бүр сурлага, урлаг, спортын амжилтуудаар Дархан хотдоо төдийгүй улс орондоо ямагт манлайлагч болж сургууль хамт олныхоо  нэр хүндийг өндөрт өргөж байдаг.</a:t>
            </a:r>
          </a:p>
        </p:txBody>
      </p:sp>
    </p:spTree>
    <p:extLst>
      <p:ext uri="{BB962C8B-B14F-4D97-AF65-F5344CB8AC3E}">
        <p14:creationId xmlns:p14="http://schemas.microsoft.com/office/powerpoint/2010/main" val="573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Оюутны байрны товч танилцуулга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525" y="1981200"/>
            <a:ext cx="8220075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Энэ хичээлийн жилд оюутны байранд 213 оюутнаас эр-22 ,эм-191 оюутан амьдарч байна.Насны хувьд 18-24 насны оюутнууд амьдардаг. Сүүлийн жилд сургуулийн захиргаа оюутны тав тухтай амьдрах орчныг бүрдүүлэхэд анхааран оюутны байрны стандартад нийцүүлэн цогц арга хэмжээг авсан. Үүнд: Угаалгын өрөө, сувилахуйн ур чадварын өрөө, номын сан, гал тогоо, ус шүүгч зэргийг сайжруулсан ч  хүүхдүүдийн чөлөөт цагаа зөв боловсон үр ашигтай өнгөрүүлэх танхим шаардлагатай байгаа тул энэхүү төсөлд оролцох болсон.</a:t>
            </a:r>
          </a:p>
        </p:txBody>
      </p:sp>
    </p:spTree>
    <p:extLst>
      <p:ext uri="{BB962C8B-B14F-4D97-AF65-F5344CB8AC3E}">
        <p14:creationId xmlns:p14="http://schemas.microsoft.com/office/powerpoint/2010/main" val="11225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Оюутны байрны товч танилцуулга </a:t>
            </a:r>
          </a:p>
        </p:txBody>
      </p:sp>
      <p:pic>
        <p:nvPicPr>
          <p:cNvPr id="1028" name="Picture 4" descr="C:\Users\user\Desktop\gadna zura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6" y="1676400"/>
            <a:ext cx="7674751" cy="43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Оюутны байрны товч танилцуулга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1" y="1714500"/>
            <a:ext cx="8333369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Оюутны байрны товч танилцуулга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7" y="1714500"/>
            <a:ext cx="7926863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045" y="418236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Төслийн үндэслэл болон төслийн өнөөгийн байдал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" y="2148372"/>
            <a:ext cx="736092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Дархан-Уул аймаг дахь салбар АУС-ийн оюутны дотуур байр нь 71 өрөөтэй. Одоогоор 213 оюутан залуус суралцаж амьдардаг. Үүнээс 1 өрөөг төсөлд санаачилсан үйл ажиллагааг явуулахаар бэлтгэнэ. </a:t>
            </a:r>
          </a:p>
        </p:txBody>
      </p:sp>
    </p:spTree>
    <p:extLst>
      <p:ext uri="{BB962C8B-B14F-4D97-AF65-F5344CB8AC3E}">
        <p14:creationId xmlns:p14="http://schemas.microsoft.com/office/powerpoint/2010/main" val="21189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/>
        </p:blipFill>
        <p:spPr bwMode="auto">
          <a:xfrm>
            <a:off x="-1524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5" y="89529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ЗОРИЛГО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866900"/>
            <a:ext cx="7915275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Дотуур байрны орчин нөхцөлийг сайжруулах, оюутан залуучуудын чөлөөт цагаа зөв боловсон  өнгөрүүлэх, бусдаасаа үлгэр дуурайлал авч суралцах, сайн туршлагаа хуваалцах, оюутнуудын бүтээлч сэтгэлгээг хөгжүүлэх</a:t>
            </a:r>
            <a:r>
              <a:rPr lang="mn-M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1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680</Words>
  <Application>Microsoft Office PowerPoint</Application>
  <PresentationFormat>On-screen Show (4:3)</PresentationFormat>
  <Paragraphs>182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Muujig-2020</dc:creator>
  <cp:lastModifiedBy>user</cp:lastModifiedBy>
  <cp:revision>22</cp:revision>
  <dcterms:created xsi:type="dcterms:W3CDTF">2021-12-06T09:39:24Z</dcterms:created>
  <dcterms:modified xsi:type="dcterms:W3CDTF">2023-12-25T06:25:47Z</dcterms:modified>
</cp:coreProperties>
</file>